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934a4e816b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934a4e816b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✘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✗"/>
              <a:defRPr sz="1200"/>
            </a:lvl9pPr>
          </a:lstStyle>
          <a:p>
            <a:endParaRPr/>
          </a:p>
        </p:txBody>
      </p:sp>
      <p:sp>
        <p:nvSpPr>
          <p:cNvPr id="697" name="Google Shape;69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PvF4xYNUFTi0bTUYkK8GwYcxypsCGLSgBeOmU1Y-mau4oig/viewform?usp=sf_li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E314-3655-4D61-AA78-4C22B1F2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450" y="1190065"/>
            <a:ext cx="5371200" cy="2702859"/>
          </a:xfrm>
        </p:spPr>
        <p:txBody>
          <a:bodyPr/>
          <a:lstStyle/>
          <a:p>
            <a:r>
              <a:rPr lang="en-US" dirty="0"/>
              <a:t>Marie Katzenbach School for the deaf</a:t>
            </a:r>
            <a:br>
              <a:rPr lang="en-US" dirty="0"/>
            </a:br>
            <a:r>
              <a:rPr lang="en-US" dirty="0"/>
              <a:t>peer to peer kudos</a:t>
            </a:r>
          </a:p>
        </p:txBody>
      </p:sp>
    </p:spTree>
    <p:extLst>
      <p:ext uri="{BB962C8B-B14F-4D97-AF65-F5344CB8AC3E}">
        <p14:creationId xmlns:p14="http://schemas.microsoft.com/office/powerpoint/2010/main" val="77458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5"/>
          <p:cNvSpPr txBox="1">
            <a:spLocks noGrp="1"/>
          </p:cNvSpPr>
          <p:nvPr>
            <p:ph type="title"/>
          </p:nvPr>
        </p:nvSpPr>
        <p:spPr>
          <a:xfrm>
            <a:off x="922575" y="662025"/>
            <a:ext cx="72741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How do katzenbach kudos work this year?</a:t>
            </a:r>
            <a:endParaRPr sz="4800" dirty="0"/>
          </a:p>
        </p:txBody>
      </p:sp>
      <p:sp>
        <p:nvSpPr>
          <p:cNvPr id="703" name="Google Shape;703;p15"/>
          <p:cNvSpPr txBox="1">
            <a:spLocks noGrp="1"/>
          </p:cNvSpPr>
          <p:nvPr>
            <p:ph type="body" idx="1"/>
          </p:nvPr>
        </p:nvSpPr>
        <p:spPr>
          <a:xfrm>
            <a:off x="686100" y="1432300"/>
            <a:ext cx="7648200" cy="353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✘"/>
            </a:pPr>
            <a:r>
              <a:rPr lang="en" sz="2100" b="1" u="sng" dirty="0">
                <a:latin typeface="Arial"/>
                <a:ea typeface="Arial"/>
                <a:cs typeface="Arial"/>
                <a:sym typeface="Arial"/>
              </a:rPr>
              <a:t>Send a Kudos</a:t>
            </a:r>
            <a:r>
              <a:rPr lang="en" sz="2100" dirty="0">
                <a:latin typeface="Arial"/>
                <a:ea typeface="Arial"/>
                <a:cs typeface="Arial"/>
                <a:sym typeface="Arial"/>
              </a:rPr>
              <a:t>: Send a Kudos to another staff member by using this link:</a:t>
            </a:r>
            <a:r>
              <a:rPr lang="en" sz="2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endParaRPr lang="en" sz="2100" dirty="0">
              <a:uFill>
                <a:noFill/>
              </a:u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✘"/>
            </a:pPr>
            <a:r>
              <a:rPr lang="en" sz="2100" dirty="0">
                <a:latin typeface="Arial"/>
                <a:ea typeface="Arial"/>
                <a:cs typeface="Arial"/>
                <a:sym typeface="Arial"/>
              </a:rPr>
              <a:t>Kudos can be sent to ANY staff member to recognize them for Respect, Responsibility, or Kindness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✘"/>
            </a:pPr>
            <a:r>
              <a:rPr lang="en" sz="2100" b="1" u="sng" dirty="0">
                <a:latin typeface="Arial"/>
                <a:ea typeface="Arial"/>
                <a:cs typeface="Arial"/>
                <a:sym typeface="Arial"/>
              </a:rPr>
              <a:t>See Kudos</a:t>
            </a:r>
            <a:r>
              <a:rPr lang="en" sz="2100" dirty="0">
                <a:latin typeface="Arial"/>
                <a:ea typeface="Arial"/>
                <a:cs typeface="Arial"/>
                <a:sym typeface="Arial"/>
              </a:rPr>
              <a:t>: All Kudos that we receive are posted on the </a:t>
            </a:r>
            <a:r>
              <a:rPr lang="en" sz="2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Kudos Bulletin Board</a:t>
            </a:r>
            <a:r>
              <a:rPr lang="en" sz="2100" dirty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1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Char char="✘"/>
            </a:pPr>
            <a:r>
              <a:rPr lang="en" sz="2100" b="1" u="sng" dirty="0">
                <a:latin typeface="Arial"/>
                <a:ea typeface="Arial"/>
                <a:cs typeface="Arial"/>
                <a:sym typeface="Arial"/>
              </a:rPr>
              <a:t>See Prizes</a:t>
            </a:r>
            <a:r>
              <a:rPr lang="en" sz="2100" dirty="0">
                <a:latin typeface="Arial"/>
                <a:ea typeface="Arial"/>
                <a:cs typeface="Arial"/>
                <a:sym typeface="Arial"/>
              </a:rPr>
              <a:t>: See here for the list of prizes: </a:t>
            </a:r>
            <a:r>
              <a:rPr lang="en" sz="2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Kudos Incentives. </a:t>
            </a:r>
            <a:endParaRPr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69E5-6A45-4B4D-80C8-3C55A1AC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Katzenbach Peer to Peer Kudos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B49B6-D2BD-4798-9F6F-8953CF547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8" t="18431" r="7353" b="33202"/>
          <a:stretch/>
        </p:blipFill>
        <p:spPr>
          <a:xfrm>
            <a:off x="423582" y="1667436"/>
            <a:ext cx="8095129" cy="24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8580-8EC0-45A4-8A96-085FA763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741" y="662025"/>
            <a:ext cx="3731834" cy="1153327"/>
          </a:xfrm>
        </p:spPr>
        <p:txBody>
          <a:bodyPr/>
          <a:lstStyle/>
          <a:p>
            <a:r>
              <a:rPr lang="en-US" dirty="0"/>
              <a:t>Katzenbach Staff Incentives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AD247-227F-4046-8DC8-BAD728190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0" t="17778" r="32647" b="6798"/>
          <a:stretch/>
        </p:blipFill>
        <p:spPr>
          <a:xfrm>
            <a:off x="80680" y="121024"/>
            <a:ext cx="4068861" cy="48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0512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(16:9)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Amatic SC</vt:lpstr>
      <vt:lpstr>Arial</vt:lpstr>
      <vt:lpstr>Quicksand</vt:lpstr>
      <vt:lpstr>Short Stack</vt:lpstr>
      <vt:lpstr>Knight template</vt:lpstr>
      <vt:lpstr>Marie Katzenbach School for the deaf peer to peer kudos</vt:lpstr>
      <vt:lpstr>How do katzenbach kudos work this year?</vt:lpstr>
      <vt:lpstr>Katzenbach Peer to Peer Kudos</vt:lpstr>
      <vt:lpstr>Katzenbach Staff Incentives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 Katzenbach School for the deaf peer to peer kudos</dc:title>
  <cp:lastModifiedBy>Sharon Lohrmann</cp:lastModifiedBy>
  <cp:revision>1</cp:revision>
  <dcterms:modified xsi:type="dcterms:W3CDTF">2022-07-01T12:53:28Z</dcterms:modified>
</cp:coreProperties>
</file>